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0" r:id="rId3"/>
    <p:sldId id="277" r:id="rId4"/>
    <p:sldId id="261" r:id="rId5"/>
    <p:sldId id="271" r:id="rId6"/>
    <p:sldId id="262" r:id="rId7"/>
    <p:sldId id="272" r:id="rId8"/>
    <p:sldId id="263" r:id="rId9"/>
    <p:sldId id="273" r:id="rId10"/>
    <p:sldId id="264" r:id="rId11"/>
    <p:sldId id="274" r:id="rId12"/>
    <p:sldId id="265" r:id="rId13"/>
    <p:sldId id="275" r:id="rId14"/>
    <p:sldId id="266" r:id="rId15"/>
    <p:sldId id="278" r:id="rId16"/>
    <p:sldId id="285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595" autoAdjust="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C16EF8-88DF-47B2-BFFD-583F2F92D752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0812B6-403B-45A1-A6BA-2C7DBDC407B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jpeg"/><Relationship Id="rId7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58.png"/><Relationship Id="rId7" Type="http://schemas.openxmlformats.org/officeDocument/2006/relationships/image" Target="../media/image60.jpeg"/><Relationship Id="rId12" Type="http://schemas.openxmlformats.org/officeDocument/2006/relationships/image" Target="../media/image5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11" Type="http://schemas.openxmlformats.org/officeDocument/2006/relationships/image" Target="../media/image50.jpeg"/><Relationship Id="rId5" Type="http://schemas.openxmlformats.org/officeDocument/2006/relationships/image" Target="../media/image59.jpeg"/><Relationship Id="rId10" Type="http://schemas.openxmlformats.org/officeDocument/2006/relationships/image" Target="../media/image48.gif"/><Relationship Id="rId4" Type="http://schemas.openxmlformats.org/officeDocument/2006/relationships/image" Target="../media/image24.gif"/><Relationship Id="rId9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http://ccsn.uchicago.edu/resources/holding%20hands.jp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s://algonquincollegesocialmedia.files.wordpress.com/2014/07/mr-potato-head-toy-story.gif?w=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207026" cy="4513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25841" y="1412776"/>
            <a:ext cx="3920480" cy="1752600"/>
          </a:xfrm>
          <a:prstGeom prst="wedgeEllipseCallout">
            <a:avLst>
              <a:gd name="adj1" fmla="val -92535"/>
              <a:gd name="adj2" fmla="val 101488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Hello everyone!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3429000"/>
            <a:ext cx="34258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</a:rPr>
              <a:t>Mr </a:t>
            </a:r>
            <a:r>
              <a:rPr lang="en-GB" sz="4400" dirty="0" err="1">
                <a:solidFill>
                  <a:srgbClr val="C00000"/>
                </a:solidFill>
              </a:rPr>
              <a:t>Potatohead</a:t>
            </a:r>
            <a:r>
              <a:rPr lang="en-GB" sz="4400" dirty="0">
                <a:solidFill>
                  <a:srgbClr val="C00000"/>
                </a:solidFill>
              </a:rPr>
              <a:t> can help keep us safe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1B25-2697-4889-B3D1-A486FAB45DAF}"/>
              </a:ext>
            </a:extLst>
          </p:cNvPr>
          <p:cNvSpPr txBox="1"/>
          <p:nvPr/>
        </p:nvSpPr>
        <p:spPr>
          <a:xfrm>
            <a:off x="179512" y="298365"/>
            <a:ext cx="5960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Karen Vickers Road Safety </a:t>
            </a:r>
          </a:p>
        </p:txBody>
      </p:sp>
    </p:spTree>
    <p:extLst>
      <p:ext uri="{BB962C8B-B14F-4D97-AF65-F5344CB8AC3E}">
        <p14:creationId xmlns:p14="http://schemas.microsoft.com/office/powerpoint/2010/main" val="34730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3" y="1584777"/>
            <a:ext cx="1499815" cy="2031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73291"/>
            <a:ext cx="1547664" cy="2063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3" y="4387189"/>
            <a:ext cx="3409528" cy="22758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 descr="C:\Users\kv57302\AppData\Local\Microsoft\Windows\Temporary Internet Files\Content.IE5\5CIFEJYR\Earrr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67077"/>
            <a:ext cx="1661985" cy="26671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v57302\AppData\Local\Microsoft\Windows\Temporary Internet Files\Content.IE5\WZZUA6S0\140866993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2393660" cy="17344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v57302\AppData\Local\Microsoft\Windows\Temporary Internet Files\Content.IE5\ENPJX6P1\boy-with-listening-ear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10" y="4835246"/>
            <a:ext cx="2664904" cy="14990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259632" y="252049"/>
            <a:ext cx="5234880" cy="1332728"/>
          </a:xfrm>
          <a:prstGeom prst="wedgeEllipseCallout">
            <a:avLst>
              <a:gd name="adj1" fmla="val 68622"/>
              <a:gd name="adj2" fmla="val 6457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How do these help us to stay safe?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277275" y="3151053"/>
            <a:ext cx="2434473" cy="1361850"/>
          </a:xfrm>
          <a:prstGeom prst="wedgeEllipseCallout">
            <a:avLst>
              <a:gd name="adj1" fmla="val 74207"/>
              <a:gd name="adj2" fmla="val -13454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What can you hear now?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41" y="1550497"/>
            <a:ext cx="1633537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Listening Ears Images | Clipart Panda - Free Clipart Imag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80" y="3263620"/>
            <a:ext cx="17811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:\DEL\DS\RoadSafety\ETP Shared\RESOURCES\CLIP ART PHOTOS AND IMAGES\cartoon of listenin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2492831"/>
            <a:ext cx="3260754" cy="37992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2" name="Picture 2" descr="G:\DEL\DS\Transport\15. ETP\resources\CLIP ART PHOTOS AND IMAGES\clip art pictures &amp; photos\new pics 2\Lis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544"/>
            <a:ext cx="3799268" cy="37992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2967"/>
            <a:ext cx="1547664" cy="2063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Oval Callout 2"/>
          <p:cNvSpPr/>
          <p:nvPr/>
        </p:nvSpPr>
        <p:spPr>
          <a:xfrm>
            <a:off x="323528" y="260648"/>
            <a:ext cx="5541768" cy="1728192"/>
          </a:xfrm>
          <a:prstGeom prst="wedgeEllipseCallout">
            <a:avLst>
              <a:gd name="adj1" fmla="val 69418"/>
              <a:gd name="adj2" fmla="val 3364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Always listen for traffic</a:t>
            </a:r>
          </a:p>
        </p:txBody>
      </p:sp>
    </p:spTree>
    <p:extLst>
      <p:ext uri="{BB962C8B-B14F-4D97-AF65-F5344CB8AC3E}">
        <p14:creationId xmlns:p14="http://schemas.microsoft.com/office/powerpoint/2010/main" val="40540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00" y="2098540"/>
            <a:ext cx="1567830" cy="2090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07582"/>
            <a:ext cx="3259327" cy="16813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0" y="4948213"/>
            <a:ext cx="2383407" cy="15859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30" y="4406891"/>
            <a:ext cx="1871531" cy="21273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Oval Callout 4"/>
          <p:cNvSpPr/>
          <p:nvPr/>
        </p:nvSpPr>
        <p:spPr>
          <a:xfrm>
            <a:off x="3063187" y="218817"/>
            <a:ext cx="5700261" cy="1879723"/>
          </a:xfrm>
          <a:prstGeom prst="wedgeEllipseCallout">
            <a:avLst>
              <a:gd name="adj1" fmla="val 33853"/>
              <a:gd name="adj2" fmla="val 9935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How does this help us to stay safe?</a:t>
            </a:r>
          </a:p>
        </p:txBody>
      </p:sp>
      <p:pic>
        <p:nvPicPr>
          <p:cNvPr id="7172" name="Picture 4" descr="C:\Users\kv57302\AppData\Local\Microsoft\Windows\Temporary Internet Files\Content.IE5\WZZUA6S0\thinking-children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8" y="3795680"/>
            <a:ext cx="2745360" cy="25128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Thinking Think GIF - Find &amp; Share on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8" y="680380"/>
            <a:ext cx="2836319" cy="28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0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:\DEL\DS\RoadSafety\ETP Shared\RESOURCES\CLIP ART PHOTOS AND IMAGES\cartoon of thinkin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852936"/>
            <a:ext cx="3240360" cy="36057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800200" cy="24002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Oval Callout 2"/>
          <p:cNvSpPr/>
          <p:nvPr/>
        </p:nvSpPr>
        <p:spPr>
          <a:xfrm>
            <a:off x="2339752" y="136861"/>
            <a:ext cx="6800978" cy="1423780"/>
          </a:xfrm>
          <a:prstGeom prst="wedgeEllipseCallout">
            <a:avLst>
              <a:gd name="adj1" fmla="val -61372"/>
              <a:gd name="adj2" fmla="val 4887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Always think before you start to cross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44B5AD-4996-47B7-9DF6-B344D8D1AC14}"/>
              </a:ext>
            </a:extLst>
          </p:cNvPr>
          <p:cNvGrpSpPr/>
          <p:nvPr/>
        </p:nvGrpSpPr>
        <p:grpSpPr>
          <a:xfrm>
            <a:off x="4572000" y="2593531"/>
            <a:ext cx="4124542" cy="4124542"/>
            <a:chOff x="4572000" y="2593531"/>
            <a:chExt cx="4124542" cy="4124542"/>
          </a:xfrm>
        </p:grpSpPr>
        <p:pic>
          <p:nvPicPr>
            <p:cNvPr id="5" name="Picture 2" descr="G:\DEL\DS\Transport\15. ETP\resources\CLIP ART PHOTOS AND IMAGES\clip art pictures &amp; photos\new pics 2\Thin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593531"/>
              <a:ext cx="4124542" cy="412454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804248" y="3068960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+mj-lt"/>
                </a:rPr>
                <a:t>Is this the best place to cross?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90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rham lollipop lady Doreen Rodwel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96" y="4870431"/>
            <a:ext cx="3040875" cy="18524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59" y="1793722"/>
            <a:ext cx="2114168" cy="27593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2" descr="G:\DEL\DS\RoadSafety\ETP Shared\RESOURCES\Jude's Resources\photos\puffin at lowfie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5" y="2887491"/>
            <a:ext cx="2498406" cy="33312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64" y="1883481"/>
            <a:ext cx="2671752" cy="31131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5" y="215492"/>
            <a:ext cx="1656184" cy="22082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Oval Callout 9"/>
          <p:cNvSpPr/>
          <p:nvPr/>
        </p:nvSpPr>
        <p:spPr>
          <a:xfrm>
            <a:off x="2843808" y="94162"/>
            <a:ext cx="5786576" cy="1555070"/>
          </a:xfrm>
          <a:prstGeom prst="wedgeEllipseCallout">
            <a:avLst>
              <a:gd name="adj1" fmla="val -70959"/>
              <a:gd name="adj2" fmla="val 3093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Do you know what these safer places to cross are called?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004048" y="3789038"/>
            <a:ext cx="2304256" cy="936105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Pelican Crossing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267152" y="2258031"/>
            <a:ext cx="2289215" cy="915377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Zebra Crossing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923928" y="5481918"/>
            <a:ext cx="2366353" cy="1020529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Lollipop Person 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2411760" y="4870431"/>
            <a:ext cx="2160240" cy="975217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Puffin Crossing</a:t>
            </a:r>
          </a:p>
        </p:txBody>
      </p:sp>
    </p:spTree>
    <p:extLst>
      <p:ext uri="{BB962C8B-B14F-4D97-AF65-F5344CB8AC3E}">
        <p14:creationId xmlns:p14="http://schemas.microsoft.com/office/powerpoint/2010/main" val="8189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1"/>
            <a:ext cx="1656184" cy="22082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Oval Callout 5"/>
          <p:cNvSpPr/>
          <p:nvPr/>
        </p:nvSpPr>
        <p:spPr>
          <a:xfrm>
            <a:off x="2946487" y="234163"/>
            <a:ext cx="6198942" cy="1555070"/>
          </a:xfrm>
          <a:prstGeom prst="wedgeEllipseCallout">
            <a:avLst>
              <a:gd name="adj1" fmla="val -70509"/>
              <a:gd name="adj2" fmla="val 2602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Always look for a safer place to cross</a:t>
            </a:r>
          </a:p>
        </p:txBody>
      </p:sp>
      <p:pic>
        <p:nvPicPr>
          <p:cNvPr id="10242" name="Picture 2" descr="G:\DEL\DS\RoadSafety\ETP Shared\RESOURCES\pictures and photos\Assorted pics\new pics\DP17351 Road Safety Illustrations\Road Safety Illustration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06430"/>
            <a:ext cx="3656107" cy="41077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kv57302\AppData\Local\Microsoft\Windows\Temporary Internet Files\Content.Outlook\3RFLN9DK\COU. Road Safety 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6" y="2506430"/>
            <a:ext cx="4194954" cy="41077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305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A7C54D5-801E-4293-9768-F578EA4FEA00}"/>
              </a:ext>
            </a:extLst>
          </p:cNvPr>
          <p:cNvGrpSpPr/>
          <p:nvPr/>
        </p:nvGrpSpPr>
        <p:grpSpPr>
          <a:xfrm>
            <a:off x="565558" y="310485"/>
            <a:ext cx="2776580" cy="1830893"/>
            <a:chOff x="565558" y="310485"/>
            <a:chExt cx="2776580" cy="1830893"/>
          </a:xfrm>
        </p:grpSpPr>
        <p:pic>
          <p:nvPicPr>
            <p:cNvPr id="2" name="Picture 6" descr="▷ Waving: Animated Images, Gifs, Pictures &amp; Animations - 100% FREE!">
              <a:extLst>
                <a:ext uri="{FF2B5EF4-FFF2-40B4-BE49-F238E27FC236}">
                  <a16:creationId xmlns:a16="http://schemas.microsoft.com/office/drawing/2014/main" id="{6AA89CB6-35F8-44FB-A61E-7D79C383B8C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321" y="352483"/>
              <a:ext cx="1257817" cy="1788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JE012997\AppData\Local\Microsoft\Windows\Temporary Internet Files\Content.Outlook\GK2K3QMQ\Holding Hands (3).bmp">
              <a:extLst>
                <a:ext uri="{FF2B5EF4-FFF2-40B4-BE49-F238E27FC236}">
                  <a16:creationId xmlns:a16="http://schemas.microsoft.com/office/drawing/2014/main" id="{C0093521-6735-47A9-B8F6-6F233A2EE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58" y="310485"/>
              <a:ext cx="1118224" cy="16783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D6E0F6-0D82-454B-86DF-30B3FF96E495}"/>
              </a:ext>
            </a:extLst>
          </p:cNvPr>
          <p:cNvGrpSpPr/>
          <p:nvPr/>
        </p:nvGrpSpPr>
        <p:grpSpPr>
          <a:xfrm>
            <a:off x="4174751" y="268105"/>
            <a:ext cx="4068815" cy="1791382"/>
            <a:chOff x="4174751" y="268105"/>
            <a:chExt cx="4068815" cy="1791382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29D5D0CC-9E51-4336-8769-EEBF96CC0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184" y="268105"/>
              <a:ext cx="1791382" cy="179138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2" descr="G:\DEL\DS\Transport\15. ETP\resources\CLIP ART PHOTOS AND IMAGES\clip art pictures &amp; photos\new pics 2\Stop.jpg">
              <a:extLst>
                <a:ext uri="{FF2B5EF4-FFF2-40B4-BE49-F238E27FC236}">
                  <a16:creationId xmlns:a16="http://schemas.microsoft.com/office/drawing/2014/main" id="{08107644-6793-48EF-8B99-3F3417462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751" y="387291"/>
              <a:ext cx="1672196" cy="167219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695F47-A06C-4B0A-BFA1-C2DD3F2A1617}"/>
              </a:ext>
            </a:extLst>
          </p:cNvPr>
          <p:cNvGrpSpPr/>
          <p:nvPr/>
        </p:nvGrpSpPr>
        <p:grpSpPr>
          <a:xfrm>
            <a:off x="328865" y="2512038"/>
            <a:ext cx="3574518" cy="1885706"/>
            <a:chOff x="328865" y="2512038"/>
            <a:chExt cx="3574518" cy="1885706"/>
          </a:xfrm>
        </p:grpSpPr>
        <p:pic>
          <p:nvPicPr>
            <p:cNvPr id="7" name="Picture 6" descr="A close up of a device&#10;&#10;Description automatically generated">
              <a:extLst>
                <a:ext uri="{FF2B5EF4-FFF2-40B4-BE49-F238E27FC236}">
                  <a16:creationId xmlns:a16="http://schemas.microsoft.com/office/drawing/2014/main" id="{7BFDD67D-585A-4E45-91CD-526AFDACE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321" y="2512038"/>
              <a:ext cx="1819062" cy="185213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2" descr="C:\Users\JE012997\AppData\Local\Microsoft\Windows\Temporary Internet Files\Content.Outlook\GK2K3QMQ\Look.JPG">
              <a:extLst>
                <a:ext uri="{FF2B5EF4-FFF2-40B4-BE49-F238E27FC236}">
                  <a16:creationId xmlns:a16="http://schemas.microsoft.com/office/drawing/2014/main" id="{774A04B0-3D49-49E1-98D7-03288ACFF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65" y="2682039"/>
              <a:ext cx="1381430" cy="171570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955C4E-17BD-44EA-9B6E-A665658CA212}"/>
              </a:ext>
            </a:extLst>
          </p:cNvPr>
          <p:cNvGrpSpPr/>
          <p:nvPr/>
        </p:nvGrpSpPr>
        <p:grpSpPr>
          <a:xfrm>
            <a:off x="4517225" y="2545112"/>
            <a:ext cx="3530158" cy="1606347"/>
            <a:chOff x="4517225" y="2545112"/>
            <a:chExt cx="3530158" cy="1606347"/>
          </a:xfrm>
        </p:grpSpPr>
        <p:pic>
          <p:nvPicPr>
            <p:cNvPr id="9" name="Picture 5" descr="Listening Ears Images | Clipart Panda - Free Clipart Images">
              <a:extLst>
                <a:ext uri="{FF2B5EF4-FFF2-40B4-BE49-F238E27FC236}">
                  <a16:creationId xmlns:a16="http://schemas.microsoft.com/office/drawing/2014/main" id="{BE3E3053-CA82-4258-B537-1EFF2572D65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559" y="2863544"/>
              <a:ext cx="1339824" cy="11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G:\DEL\DS\Transport\15. ETP\resources\CLIP ART PHOTOS AND IMAGES\clip art pictures &amp; photos\new pics 2\Listen.jpg">
              <a:extLst>
                <a:ext uri="{FF2B5EF4-FFF2-40B4-BE49-F238E27FC236}">
                  <a16:creationId xmlns:a16="http://schemas.microsoft.com/office/drawing/2014/main" id="{D7E23E2C-230B-4FDB-B336-3C353A449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225" y="2545112"/>
              <a:ext cx="1606347" cy="160634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B58288-EFCF-4B49-9E78-24897A9BB810}"/>
              </a:ext>
            </a:extLst>
          </p:cNvPr>
          <p:cNvGrpSpPr/>
          <p:nvPr/>
        </p:nvGrpSpPr>
        <p:grpSpPr>
          <a:xfrm>
            <a:off x="540658" y="4798514"/>
            <a:ext cx="4324533" cy="1949548"/>
            <a:chOff x="540658" y="4798514"/>
            <a:chExt cx="4324533" cy="1949548"/>
          </a:xfrm>
        </p:grpSpPr>
        <p:pic>
          <p:nvPicPr>
            <p:cNvPr id="15" name="Picture 2" descr="Thinking Think GIF - Find &amp; Share on GIPHY">
              <a:extLst>
                <a:ext uri="{FF2B5EF4-FFF2-40B4-BE49-F238E27FC236}">
                  <a16:creationId xmlns:a16="http://schemas.microsoft.com/office/drawing/2014/main" id="{E9203FE3-88A4-419B-B856-3FEF280456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58" y="4938404"/>
              <a:ext cx="1678004" cy="167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G:\DEL\DS\Transport\15. ETP\resources\CLIP ART PHOTOS AND IMAGES\clip art pictures &amp; photos\new pics 2\Think.jpg">
              <a:extLst>
                <a:ext uri="{FF2B5EF4-FFF2-40B4-BE49-F238E27FC236}">
                  <a16:creationId xmlns:a16="http://schemas.microsoft.com/office/drawing/2014/main" id="{DEE46D07-30CD-4440-A1CF-67970D013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118" y="4798514"/>
              <a:ext cx="2187073" cy="194954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25D5AF4A-72C9-47D3-BC76-ACD31037CA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68" y="4151459"/>
            <a:ext cx="1819062" cy="24254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2" name="Oval Callout 5">
            <a:extLst>
              <a:ext uri="{FF2B5EF4-FFF2-40B4-BE49-F238E27FC236}">
                <a16:creationId xmlns:a16="http://schemas.microsoft.com/office/drawing/2014/main" id="{15E21EE3-596A-4462-94AB-9747F8C5E6C1}"/>
              </a:ext>
            </a:extLst>
          </p:cNvPr>
          <p:cNvSpPr/>
          <p:nvPr/>
        </p:nvSpPr>
        <p:spPr>
          <a:xfrm>
            <a:off x="4795027" y="4554093"/>
            <a:ext cx="2567114" cy="1375229"/>
          </a:xfrm>
          <a:prstGeom prst="wedgeEllipseCallout">
            <a:avLst>
              <a:gd name="adj1" fmla="val 53516"/>
              <a:gd name="adj2" fmla="val 39645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So remember…</a:t>
            </a:r>
          </a:p>
        </p:txBody>
      </p:sp>
    </p:spTree>
    <p:extLst>
      <p:ext uri="{BB962C8B-B14F-4D97-AF65-F5344CB8AC3E}">
        <p14:creationId xmlns:p14="http://schemas.microsoft.com/office/powerpoint/2010/main" val="26667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algonquincollegesocialmedia.files.wordpress.com/2014/07/mr-potato-head-toy-story.gif?w=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5333578" cy="57175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427984" y="3131432"/>
            <a:ext cx="4536504" cy="2232248"/>
          </a:xfrm>
          <a:prstGeom prst="wedgeEllipseCallout">
            <a:avLst>
              <a:gd name="adj1" fmla="val -65376"/>
              <a:gd name="adj2" fmla="val -4115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Goodbye</a:t>
            </a:r>
          </a:p>
          <a:p>
            <a:pPr algn="ctr"/>
            <a:r>
              <a:rPr lang="en-GB" sz="4400" dirty="0"/>
              <a:t>and stay safe!</a:t>
            </a:r>
          </a:p>
        </p:txBody>
      </p:sp>
    </p:spTree>
    <p:extLst>
      <p:ext uri="{BB962C8B-B14F-4D97-AF65-F5344CB8AC3E}">
        <p14:creationId xmlns:p14="http://schemas.microsoft.com/office/powerpoint/2010/main" val="4674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ccsn.uchicago.edu/resources/holding%20hands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30" y="4694709"/>
            <a:ext cx="1680597" cy="16805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827"/>
            <a:ext cx="1546752" cy="336121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46" y="246986"/>
            <a:ext cx="2314792" cy="30863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 descr="C:\Users\kv57302\AppData\Local\Microsoft\Windows\Temporary Internet Files\Content.IE5\5CIFEJYR\handsraised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55" y="306628"/>
            <a:ext cx="3717969" cy="345541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649634" y="3012535"/>
            <a:ext cx="2314792" cy="1499007"/>
          </a:xfrm>
          <a:prstGeom prst="wedgeEllipseCallout">
            <a:avLst>
              <a:gd name="adj1" fmla="val -13618"/>
              <a:gd name="adj2" fmla="val -8537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How could these help us to stay safe?</a:t>
            </a:r>
          </a:p>
        </p:txBody>
      </p:sp>
      <p:pic>
        <p:nvPicPr>
          <p:cNvPr id="1029" name="Picture 5" descr="C:\Users\kv57302\AppData\Local\Microsoft\Windows\Temporary Internet Files\Content.IE5\X9N7BIK9\1200px-Hermandad_-_friendship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3" y="4192066"/>
            <a:ext cx="3018304" cy="21832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▷ Waving: Animated Images, Gifs, Pictures &amp; Animations - 100% FREE!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3727">
            <a:off x="3986051" y="3904597"/>
            <a:ext cx="2052180" cy="29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8" y="1849485"/>
            <a:ext cx="3017308" cy="45259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07" y="3068960"/>
            <a:ext cx="2297589" cy="33064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2" descr="C:\Users\JE012997\AppData\Local\Microsoft\Windows\Temporary Internet Files\Content.Outlook\GK2K3QMQ\Holding Hands (3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85" y="1723771"/>
            <a:ext cx="3118453" cy="46805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77402" y="48802"/>
            <a:ext cx="8738120" cy="1472530"/>
          </a:xfrm>
          <a:prstGeom prst="wedgeRoundRectCallout">
            <a:avLst>
              <a:gd name="adj1" fmla="val 46080"/>
              <a:gd name="adj2" fmla="val 187038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+mj-lt"/>
              </a:rPr>
              <a:t>Always hold hands with a grown up when you are out and about</a:t>
            </a:r>
          </a:p>
        </p:txBody>
      </p:sp>
    </p:spTree>
    <p:extLst>
      <p:ext uri="{BB962C8B-B14F-4D97-AF65-F5344CB8AC3E}">
        <p14:creationId xmlns:p14="http://schemas.microsoft.com/office/powerpoint/2010/main" val="38856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ildren-at-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69" y="1886629"/>
            <a:ext cx="2850488" cy="21168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rgyle 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1" y="4201134"/>
            <a:ext cx="3092628" cy="23203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p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16" y="1044621"/>
            <a:ext cx="3440184" cy="22910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DEL\DS\RoadSafety\ETP Shared\RESOURCES\Jude's Resources\photos\back gard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93" y="4188683"/>
            <a:ext cx="3486889" cy="23203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9" y="147910"/>
            <a:ext cx="2296912" cy="30625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Oval Callout 1"/>
          <p:cNvSpPr/>
          <p:nvPr/>
        </p:nvSpPr>
        <p:spPr>
          <a:xfrm>
            <a:off x="2224158" y="80249"/>
            <a:ext cx="4104456" cy="1633641"/>
          </a:xfrm>
          <a:prstGeom prst="wedgeEllipseCallout">
            <a:avLst>
              <a:gd name="adj1" fmla="val -68166"/>
              <a:gd name="adj2" fmla="val 8553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Do we need to hold hands here to stay safe?</a:t>
            </a:r>
          </a:p>
        </p:txBody>
      </p:sp>
      <p:pic>
        <p:nvPicPr>
          <p:cNvPr id="1026" name="Picture 2" descr="C:\Users\kv57302\AppData\Local\Microsoft\Windows\Temporary Internet Files\Content.IE5\T74KA4Z8\check-mark-1292787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69" y="2190157"/>
            <a:ext cx="1022013" cy="10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v57302\AppData\Local\Microsoft\Windows\Temporary Internet Files\Content.IE5\T74KA4Z8\check-mark-1292787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43" y="5363465"/>
            <a:ext cx="1022013" cy="10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3318" y="52599"/>
            <a:ext cx="2150582" cy="32307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ids_pla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89" y="1844824"/>
            <a:ext cx="2454082" cy="35976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22925" y="3547097"/>
            <a:ext cx="3183806" cy="30191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" y="52599"/>
            <a:ext cx="2088232" cy="27843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 descr="C:\Users\kv57302\AppData\Local\Microsoft\Windows\Temporary Internet Files\Content.IE5\T74KA4Z8\check-mark-1292787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718" y="1799158"/>
            <a:ext cx="1022013" cy="10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087372" y="232416"/>
            <a:ext cx="3102857" cy="986246"/>
          </a:xfrm>
          <a:prstGeom prst="wedgeEllipseCallout">
            <a:avLst>
              <a:gd name="adj1" fmla="val -52535"/>
              <a:gd name="adj2" fmla="val 103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And these?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4513" y="4838031"/>
            <a:ext cx="4025717" cy="1728192"/>
          </a:xfrm>
          <a:prstGeom prst="wedgeEllipseCallout">
            <a:avLst>
              <a:gd name="adj1" fmla="val -12694"/>
              <a:gd name="adj2" fmla="val -198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If you are not sure – hold  your grown ups hand. 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304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1" y="4552013"/>
            <a:ext cx="3698460" cy="21604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5538"/>
            <a:ext cx="1868530" cy="24913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91268"/>
            <a:ext cx="2585440" cy="25854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Oval Callout 2"/>
          <p:cNvSpPr/>
          <p:nvPr/>
        </p:nvSpPr>
        <p:spPr>
          <a:xfrm>
            <a:off x="169461" y="145538"/>
            <a:ext cx="6660232" cy="1357518"/>
          </a:xfrm>
          <a:prstGeom prst="wedgeEllipseCallout">
            <a:avLst>
              <a:gd name="adj1" fmla="val 61335"/>
              <a:gd name="adj2" fmla="val 6045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How do these help us to stay safe?</a:t>
            </a:r>
          </a:p>
        </p:txBody>
      </p:sp>
      <p:pic>
        <p:nvPicPr>
          <p:cNvPr id="4" name="Picture 2" descr="C:\Users\kv57302\AppData\Local\Microsoft\Windows\Temporary Internet Files\Content.IE5\T74KA4Z8\A-childs-bare-feet-on-tip-00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43" y="2898804"/>
            <a:ext cx="2510493" cy="1506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v57302\AppData\Local\Microsoft\Windows\Temporary Internet Files\Content.IE5\ENPJX6P1\dancing-feet-speakeasy_1_orig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83" y="4869160"/>
            <a:ext cx="4833053" cy="16564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3655C9B-DEAE-40B2-8DC2-C6962EBC7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6" y="1571997"/>
            <a:ext cx="2585440" cy="25854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7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9"/>
          <a:stretch/>
        </p:blipFill>
        <p:spPr bwMode="auto">
          <a:xfrm>
            <a:off x="4338154" y="2372116"/>
            <a:ext cx="3400722" cy="26210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:\DEL\DS\RoadSafety\ETP Shared\RESOURCES\CLIP ART PHOTOS AND IMAGES\cartoon of stopp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2232248" cy="28803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14" y="188639"/>
            <a:ext cx="1639838" cy="21864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Oval Callout 1"/>
          <p:cNvSpPr/>
          <p:nvPr/>
        </p:nvSpPr>
        <p:spPr>
          <a:xfrm>
            <a:off x="2771800" y="345762"/>
            <a:ext cx="4021151" cy="1872208"/>
          </a:xfrm>
          <a:prstGeom prst="wedgeEllipseCallout">
            <a:avLst>
              <a:gd name="adj1" fmla="val 69202"/>
              <a:gd name="adj2" fmla="val 2031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Always stop when you get to a road!</a:t>
            </a:r>
          </a:p>
        </p:txBody>
      </p:sp>
      <p:pic>
        <p:nvPicPr>
          <p:cNvPr id="6146" name="Picture 2" descr="G:\DEL\DS\Transport\15. ETP\resources\CLIP ART PHOTOS AND IMAGES\clip art pictures &amp; photos\new pics 2\St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128367" cy="31283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 rot="20216626">
            <a:off x="3875517" y="5752185"/>
            <a:ext cx="1301794" cy="64807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>
            <a:off x="5252222" y="4276715"/>
            <a:ext cx="786293" cy="1432935"/>
          </a:xfrm>
          <a:prstGeom prst="up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Callout 7"/>
          <p:cNvSpPr/>
          <p:nvPr/>
        </p:nvSpPr>
        <p:spPr>
          <a:xfrm>
            <a:off x="4867998" y="5157192"/>
            <a:ext cx="4276002" cy="1396451"/>
          </a:xfrm>
          <a:prstGeom prst="wedgeEllipseCallout">
            <a:avLst>
              <a:gd name="adj1" fmla="val 27497"/>
              <a:gd name="adj2" fmla="val -306375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This is the </a:t>
            </a:r>
            <a:r>
              <a:rPr lang="en-GB" sz="2400" b="1" dirty="0"/>
              <a:t>KERB</a:t>
            </a:r>
            <a:r>
              <a:rPr lang="en-GB" sz="2400" dirty="0"/>
              <a:t>.</a:t>
            </a:r>
          </a:p>
          <a:p>
            <a:pPr algn="ctr"/>
            <a:r>
              <a:rPr lang="en-GB" sz="2400" dirty="0"/>
              <a:t>You must always </a:t>
            </a:r>
            <a:r>
              <a:rPr lang="en-GB" sz="2400" b="1" dirty="0"/>
              <a:t>STOP </a:t>
            </a:r>
            <a:r>
              <a:rPr lang="en-GB" sz="2400" dirty="0"/>
              <a:t>here!</a:t>
            </a:r>
          </a:p>
        </p:txBody>
      </p:sp>
    </p:spTree>
    <p:extLst>
      <p:ext uri="{BB962C8B-B14F-4D97-AF65-F5344CB8AC3E}">
        <p14:creationId xmlns:p14="http://schemas.microsoft.com/office/powerpoint/2010/main" val="5538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kv57302\AppData\Local\Microsoft\Windows\Temporary Internet Files\Content.IE5\T74KA4Z8\16482193040_f0be4cbe98_b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94" r="30394"/>
          <a:stretch/>
        </p:blipFill>
        <p:spPr bwMode="auto">
          <a:xfrm>
            <a:off x="5200524" y="3591915"/>
            <a:ext cx="3783512" cy="28450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2" y="1656184"/>
            <a:ext cx="5611032" cy="22322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67" y="109243"/>
            <a:ext cx="2320410" cy="30938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Oval Callout 1"/>
          <p:cNvSpPr/>
          <p:nvPr/>
        </p:nvSpPr>
        <p:spPr>
          <a:xfrm>
            <a:off x="107504" y="0"/>
            <a:ext cx="6984776" cy="1656184"/>
          </a:xfrm>
          <a:prstGeom prst="wedgeEllipseCallout">
            <a:avLst>
              <a:gd name="adj1" fmla="val 50919"/>
              <a:gd name="adj2" fmla="val 7468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How do these help us to stay safe?</a:t>
            </a:r>
          </a:p>
        </p:txBody>
      </p:sp>
      <p:pic>
        <p:nvPicPr>
          <p:cNvPr id="3076" name="Picture 4" descr="C:\Users\kv57302\AppData\Local\Microsoft\Windows\Temporary Internet Files\Content.IE5\WZZUA6S0\1280px-Smiling_Eye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7" y="4293095"/>
            <a:ext cx="2664296" cy="21438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A1AD5C-8439-4AE7-BD6F-79C8C80080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4525127"/>
            <a:ext cx="3114228" cy="17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3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:\DEL\DS\RoadSafety\ETP Shared\RESOURCES\CLIP ART PHOTOS AND IMAGES\cartoon of lookin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564904"/>
            <a:ext cx="2342015" cy="38690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2" descr="C:\Users\JE012997\AppData\Local\Microsoft\Windows\Temporary Internet Files\Content.Outlook\GK2K3QMQ\L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52" y="1916832"/>
            <a:ext cx="3188819" cy="39604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6456"/>
            <a:ext cx="1944268" cy="25923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Oval Callout 2"/>
          <p:cNvSpPr/>
          <p:nvPr/>
        </p:nvSpPr>
        <p:spPr>
          <a:xfrm>
            <a:off x="-10914" y="0"/>
            <a:ext cx="8174663" cy="1700808"/>
          </a:xfrm>
          <a:prstGeom prst="wedgeEllipseCallout">
            <a:avLst>
              <a:gd name="adj1" fmla="val -26732"/>
              <a:gd name="adj2" fmla="val 12629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Always look both ways for traffic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1D556C8F-270E-4F50-A6E8-D2961ADD4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095500" cy="2133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1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3447</TotalTime>
  <Words>185</Words>
  <Application>Microsoft Office PowerPoint</Application>
  <PresentationFormat>On-screen Show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Franklin Gothic Book</vt:lpstr>
      <vt:lpstr>Franklin Gothic Medium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Vickers Karen</dc:creator>
  <cp:lastModifiedBy>Amy Westby</cp:lastModifiedBy>
  <cp:revision>114</cp:revision>
  <dcterms:created xsi:type="dcterms:W3CDTF">2020-06-17T09:11:53Z</dcterms:created>
  <dcterms:modified xsi:type="dcterms:W3CDTF">2021-05-24T13:33:07Z</dcterms:modified>
</cp:coreProperties>
</file>