
<file path=[Content_Types].xml><?xml version="1.0" encoding="utf-8"?>
<Types xmlns="http://schemas.openxmlformats.org/package/2006/content-types">
  <Default Extension="png" ContentType="image/png"/>
  <Default Extension="emf" ContentType="image/x-emf"/>
  <Default Extension="htm" ContentType="application/xhtml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7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D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2" autoAdjust="0"/>
    <p:restoredTop sz="94660"/>
  </p:normalViewPr>
  <p:slideViewPr>
    <p:cSldViewPr>
      <p:cViewPr varScale="1">
        <p:scale>
          <a:sx n="107" d="100"/>
          <a:sy n="107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3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4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39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11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54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69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17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39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8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16EF8-88DF-47B2-BFFD-583F2F92D752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0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fewise999.co.uk/road-safety/junior-road-safety-offic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emf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htm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19350"/>
            <a:ext cx="7772400" cy="1470025"/>
          </a:xfrm>
        </p:spPr>
        <p:txBody>
          <a:bodyPr/>
          <a:lstStyle/>
          <a:p>
            <a:r>
              <a:rPr lang="en-GB" dirty="0" smtClean="0"/>
              <a:t>Getting Started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2060848"/>
            <a:ext cx="9144000" cy="4797152"/>
          </a:xfrm>
          <a:prstGeom prst="rect">
            <a:avLst/>
          </a:prstGeom>
          <a:solidFill>
            <a:srgbClr val="C1D73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56" y="1772816"/>
            <a:ext cx="7118052" cy="49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33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9171353" cy="2000000"/>
          </a:xfrm>
          <a:prstGeom prst="rect">
            <a:avLst/>
          </a:prstGeom>
          <a:solidFill>
            <a:srgbClr val="C1D739"/>
          </a:solidFill>
          <a:ln>
            <a:solidFill>
              <a:srgbClr val="C1D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9" y="2420888"/>
            <a:ext cx="5014953" cy="3753048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There are many ways you can choose to share your road safety messages in school.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JRSO noticeboard, assemblies, competitions, and newsletters are just some of the possibilities.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If you decide to run a competition in school remember that we can help you out with some prizes.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4" y="0"/>
            <a:ext cx="6447619" cy="2000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11560" y="3193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Sharing your messages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77" b="96970" l="0" r="100000">
                        <a14:foregroundMark x1="2461" y1="85137" x2="13601" y2="82684"/>
                        <a14:foregroundMark x1="10363" y1="84848" x2="20078" y2="91053"/>
                        <a14:foregroundMark x1="20078" y1="91775" x2="42876" y2="92063"/>
                        <a14:foregroundMark x1="27979" y1="78499" x2="25259" y2="83117"/>
                        <a14:foregroundMark x1="79534" y1="83117" x2="99870" y2="82684"/>
                        <a14:foregroundMark x1="2979" y1="74026" x2="13601" y2="78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30" y="1893504"/>
            <a:ext cx="2987826" cy="39837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52120" y="5517232"/>
            <a:ext cx="305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Prizes available for </a:t>
            </a:r>
            <a:br>
              <a:rPr lang="en-GB" dirty="0" smtClean="0"/>
            </a:br>
            <a:r>
              <a:rPr lang="en-GB" dirty="0" smtClean="0"/>
              <a:t>in-school competitions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0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9171353" cy="2000000"/>
          </a:xfrm>
          <a:prstGeom prst="rect">
            <a:avLst/>
          </a:prstGeom>
          <a:solidFill>
            <a:srgbClr val="C1D739"/>
          </a:solidFill>
          <a:ln>
            <a:solidFill>
              <a:srgbClr val="C1D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2549650"/>
            <a:ext cx="5014953" cy="3753048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Every half term you will be sent our JRSO newsletter which will give you ideas on how to share the monthly topics in school.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We will tell you about posters, leaflets and websites that will help you.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These will all be added to the Junior Road Safety Officer pages on the Lifewise website.</a:t>
            </a:r>
          </a:p>
          <a:p>
            <a:pPr marL="0" indent="0" algn="ctr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hlinkClick r:id="rId2"/>
              </a:rPr>
              <a:t>www.lifewise999.co.uk/road-safety/junior-road-safety-officer</a:t>
            </a: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4" y="0"/>
            <a:ext cx="6447619" cy="2000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11560" y="3193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Help and resources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41565"/>
            <a:ext cx="1440162" cy="1861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40" y="3264718"/>
            <a:ext cx="1440000" cy="18625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40" y="4062411"/>
            <a:ext cx="1440000" cy="1863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5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9171353" cy="2000000"/>
          </a:xfrm>
          <a:prstGeom prst="rect">
            <a:avLst/>
          </a:prstGeom>
          <a:solidFill>
            <a:srgbClr val="C1D739"/>
          </a:solidFill>
          <a:ln>
            <a:solidFill>
              <a:srgbClr val="C1D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9" y="2416572"/>
            <a:ext cx="5014953" cy="3753048"/>
          </a:xfrm>
        </p:spPr>
        <p:txBody>
          <a:bodyPr anchor="ctr">
            <a:normAutofit fontScale="70000" lnSpcReduction="20000"/>
          </a:bodyPr>
          <a:lstStyle/>
          <a:p>
            <a:r>
              <a:rPr lang="en-GB" dirty="0" smtClean="0"/>
              <a:t>You can use your JRSO folder to keep pictures, notes and copies of your road safety work in. Your work could win you prizes!</a:t>
            </a:r>
          </a:p>
          <a:p>
            <a:endParaRPr lang="en-GB" dirty="0"/>
          </a:p>
          <a:p>
            <a:r>
              <a:rPr lang="en-GB" dirty="0" smtClean="0"/>
              <a:t>Talk to people in teacher, parents and children to see if they have any ideas for you to cover.</a:t>
            </a:r>
          </a:p>
          <a:p>
            <a:endParaRPr lang="en-GB" dirty="0"/>
          </a:p>
          <a:p>
            <a:r>
              <a:rPr lang="en-GB" dirty="0" smtClean="0"/>
              <a:t>Don’t try to do too much at once and plan ahead to make things easier for you.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4" y="0"/>
            <a:ext cx="6447619" cy="2000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11560" y="3193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Things to remember…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159" y="2852936"/>
            <a:ext cx="211076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9171353" cy="2000000"/>
          </a:xfrm>
          <a:prstGeom prst="rect">
            <a:avLst/>
          </a:prstGeom>
          <a:solidFill>
            <a:srgbClr val="C1D739"/>
          </a:solidFill>
          <a:ln>
            <a:solidFill>
              <a:srgbClr val="C1D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2416572"/>
            <a:ext cx="5014953" cy="3753048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Remember that your Road Safety Officers are here to help you when you need it.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you want us to visit school ask your adult helper to contact us to make an appointment.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We look forward to seeing you all soon…good luck!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4" y="0"/>
            <a:ext cx="6447619" cy="2000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11560" y="3193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Finally…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6"/>
            <a:ext cx="3241060" cy="27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9171353" cy="2000000"/>
          </a:xfrm>
          <a:prstGeom prst="rect">
            <a:avLst/>
          </a:prstGeom>
          <a:solidFill>
            <a:srgbClr val="C1D739"/>
          </a:solidFill>
          <a:ln>
            <a:solidFill>
              <a:srgbClr val="C1D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75" y="2204864"/>
            <a:ext cx="8229600" cy="3777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Congratulations on becoming the JRSOs for your school.</a:t>
            </a:r>
          </a:p>
          <a:p>
            <a:pPr marL="0" indent="0">
              <a:buNone/>
            </a:pPr>
            <a:r>
              <a:rPr lang="en-GB" dirty="0" smtClean="0"/>
              <a:t>Your job is to share road safety messages with other children in your school to try and help keep them safer on the roads.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Lets get you started…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4" y="0"/>
            <a:ext cx="6447619" cy="2000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090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443">
            <a:off x="6715393" y="2898166"/>
            <a:ext cx="2092622" cy="2857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0"/>
            <a:ext cx="9171353" cy="2000000"/>
          </a:xfrm>
          <a:prstGeom prst="rect">
            <a:avLst/>
          </a:prstGeom>
          <a:solidFill>
            <a:srgbClr val="C1D739"/>
          </a:solidFill>
          <a:ln>
            <a:solidFill>
              <a:srgbClr val="C1D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54"/>
            <a:ext cx="4317149" cy="37444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4100" dirty="0" smtClean="0"/>
              <a:t>In your JRSO folder you have: </a:t>
            </a:r>
          </a:p>
          <a:p>
            <a:pPr marL="0" indent="0">
              <a:buNone/>
            </a:pPr>
            <a:endParaRPr lang="en-GB" sz="4100" dirty="0" smtClean="0"/>
          </a:p>
          <a:p>
            <a:r>
              <a:rPr lang="en-GB" sz="4100" dirty="0" smtClean="0"/>
              <a:t>Handbook</a:t>
            </a:r>
          </a:p>
          <a:p>
            <a:r>
              <a:rPr lang="en-GB" sz="4100" dirty="0" smtClean="0"/>
              <a:t>ID Cards</a:t>
            </a:r>
          </a:p>
          <a:p>
            <a:r>
              <a:rPr lang="en-GB" sz="4100" dirty="0" smtClean="0"/>
              <a:t>Lanyards</a:t>
            </a:r>
          </a:p>
          <a:p>
            <a:r>
              <a:rPr lang="en-GB" sz="4100" dirty="0" smtClean="0"/>
              <a:t>JRSO Poster</a:t>
            </a:r>
          </a:p>
          <a:p>
            <a:r>
              <a:rPr lang="en-GB" sz="4100" dirty="0"/>
              <a:t>Pencils</a:t>
            </a:r>
          </a:p>
          <a:p>
            <a:r>
              <a:rPr lang="en-GB" sz="4100" dirty="0" smtClean="0"/>
              <a:t>Stickers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4" y="0"/>
            <a:ext cx="6447619" cy="2000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9100">
            <a:off x="3270864" y="2782116"/>
            <a:ext cx="1814259" cy="258365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4936114" y="2420899"/>
            <a:ext cx="1308293" cy="1086839"/>
            <a:chOff x="5224145" y="2420899"/>
            <a:chExt cx="1308293" cy="10868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4145" y="2420899"/>
              <a:ext cx="1008112" cy="6548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326" y="2852936"/>
              <a:ext cx="1008112" cy="6548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9" name="Picture 8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47" r="100000">
                        <a14:foregroundMark x1="93333" y1="41912" x2="93333" y2="41912"/>
                        <a14:foregroundMark x1="88395" y1="26471" x2="99012" y2="33824"/>
                        <a14:foregroundMark x1="98519" y1="34559" x2="96173" y2="58088"/>
                        <a14:foregroundMark x1="96173" y1="58088" x2="88395" y2="53676"/>
                        <a14:foregroundMark x1="91481" y1="74265" x2="99630" y2="73529"/>
                        <a14:foregroundMark x1="91728" y1="94853" x2="99877" y2="99265"/>
                        <a14:backgroundMark x1="10617" y1="31618" x2="10617" y2="31618"/>
                        <a14:backgroundMark x1="7037" y1="34559" x2="7037" y2="34559"/>
                        <a14:backgroundMark x1="2469" y1="90441" x2="2469" y2="90441"/>
                        <a14:backgroundMark x1="13457" y1="85294" x2="13457" y2="85294"/>
                        <a14:backgroundMark x1="86543" y1="68382" x2="86543" y2="68382"/>
                        <a14:backgroundMark x1="87160" y1="19853" x2="87160" y2="19853"/>
                        <a14:backgroundMark x1="95185" y1="19118" x2="95185" y2="1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1721">
            <a:off x="2795771" y="3790703"/>
            <a:ext cx="57340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>
            <a:clrChange>
              <a:clrFrom>
                <a:srgbClr val="786C68"/>
              </a:clrFrom>
              <a:clrTo>
                <a:srgbClr val="786C6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244" l="1109" r="100000">
                        <a14:foregroundMark x1="2661" y1="3415" x2="9978" y2="3902"/>
                        <a14:foregroundMark x1="98226" y1="69756" x2="8869" y2="3415"/>
                        <a14:foregroundMark x1="2217" y1="3902" x2="9534" y2="12683"/>
                        <a14:foregroundMark x1="9534" y1="12683" x2="96452" y2="76585"/>
                        <a14:foregroundMark x1="1774" y1="18049" x2="9091" y2="18537"/>
                        <a14:foregroundMark x1="9091" y1="18537" x2="97339" y2="86829"/>
                        <a14:foregroundMark x1="1996" y1="17561" x2="6874" y2="24878"/>
                        <a14:foregroundMark x1="6874" y1="25366" x2="93792" y2="94146"/>
                        <a14:foregroundMark x1="97118" y1="86829" x2="97118" y2="86829"/>
                        <a14:foregroundMark x1="97561" y1="89756" x2="97561" y2="89756"/>
                        <a14:foregroundMark x1="97118" y1="91707" x2="96231" y2="93659"/>
                        <a14:foregroundMark x1="95787" y1="93659" x2="95787" y2="93659"/>
                        <a14:foregroundMark x1="93570" y1="93171" x2="93570" y2="93171"/>
                        <a14:foregroundMark x1="98004" y1="70244" x2="98448" y2="75610"/>
                        <a14:foregroundMark x1="96674" y1="76585" x2="98670" y2="76098"/>
                        <a14:backgroundMark x1="3326" y1="30244" x2="3326" y2="30244"/>
                        <a14:backgroundMark x1="9091" y1="40488" x2="9091" y2="40488"/>
                        <a14:backgroundMark x1="8647" y1="32683" x2="9534" y2="33659"/>
                        <a14:backgroundMark x1="11973" y1="33659" x2="11973" y2="33659"/>
                        <a14:backgroundMark x1="15743" y1="41951" x2="15743" y2="41951"/>
                        <a14:backgroundMark x1="18625" y1="38049" x2="18625" y2="38049"/>
                        <a14:backgroundMark x1="28825" y1="54634" x2="28825" y2="54634"/>
                        <a14:backgroundMark x1="63636" y1="81951" x2="63636" y2="81951"/>
                        <a14:backgroundMark x1="49446" y1="73171" x2="49446" y2="73171"/>
                        <a14:backgroundMark x1="37694" y1="68780" x2="37694" y2="68780"/>
                        <a14:backgroundMark x1="7539" y1="14146" x2="7539" y2="14146"/>
                        <a14:backgroundMark x1="2217" y1="10732" x2="99778" y2="84878"/>
                        <a14:backgroundMark x1="1996" y1="22439" x2="92018" y2="92683"/>
                        <a14:backgroundMark x1="10643" y1="1463" x2="443" y2="1463"/>
                        <a14:backgroundMark x1="3769" y1="7805" x2="11086" y2="15122"/>
                        <a14:backgroundMark x1="10643" y1="14146" x2="56763" y2="47805"/>
                        <a14:backgroundMark x1="98891" y1="78049" x2="99778" y2="69756"/>
                        <a14:backgroundMark x1="11086" y1="2927" x2="1330" y2="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9197">
            <a:off x="5149929" y="5466486"/>
            <a:ext cx="3401691" cy="154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74" y="4744068"/>
            <a:ext cx="1207348" cy="1205202"/>
          </a:xfrm>
          <a:prstGeom prst="ellipse">
            <a:avLst/>
          </a:prstGeom>
          <a:ln w="3175">
            <a:solidFill>
              <a:schemeClr val="tx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11560" y="3193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JRSO Pack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6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9171353" cy="2000000"/>
          </a:xfrm>
          <a:prstGeom prst="rect">
            <a:avLst/>
          </a:prstGeom>
          <a:solidFill>
            <a:srgbClr val="C1D739"/>
          </a:solidFill>
          <a:ln>
            <a:solidFill>
              <a:srgbClr val="C1D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9" y="2420888"/>
            <a:ext cx="5014953" cy="3753048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Your handbook is there to guide you throughout the school year. Each month has a different theme which you can work on in school.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can change when you cover a topic or choose to miss it out if you need too.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blank pages are there for you to make notes.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4" y="0"/>
            <a:ext cx="6447619" cy="2000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11560" y="3193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JRSO Handbook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73" y="2420888"/>
            <a:ext cx="2635410" cy="37530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63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9171353" cy="2000000"/>
          </a:xfrm>
          <a:prstGeom prst="rect">
            <a:avLst/>
          </a:prstGeom>
          <a:solidFill>
            <a:srgbClr val="C1D739"/>
          </a:solidFill>
          <a:ln>
            <a:solidFill>
              <a:srgbClr val="C1D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2420888"/>
            <a:ext cx="5014953" cy="37530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500" dirty="0" smtClean="0"/>
              <a:t>Your ID cards and lanyards are there for you to wear when you are doing your JRSO duties.</a:t>
            </a:r>
          </a:p>
          <a:p>
            <a:pPr marL="0" indent="0">
              <a:buNone/>
            </a:pPr>
            <a:endParaRPr lang="en-GB" sz="2500" dirty="0" smtClean="0"/>
          </a:p>
          <a:p>
            <a:pPr marL="0" indent="0">
              <a:buNone/>
            </a:pPr>
            <a:r>
              <a:rPr lang="en-GB" sz="2500" dirty="0" smtClean="0"/>
              <a:t>Maybe you could laminate your ID card and punch a hole through it to hang it around your neck.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4" y="0"/>
            <a:ext cx="6447619" cy="2000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11560" y="3193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ID Cards &amp; Lanyards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073914" y="3789040"/>
            <a:ext cx="1308293" cy="1086839"/>
            <a:chOff x="5224145" y="2420899"/>
            <a:chExt cx="1308293" cy="10868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4145" y="2420899"/>
              <a:ext cx="1008112" cy="6548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326" y="2852936"/>
              <a:ext cx="1008112" cy="6548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0" name="Picture 9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47" r="100000">
                        <a14:foregroundMark x1="93333" y1="41912" x2="93333" y2="41912"/>
                        <a14:foregroundMark x1="88395" y1="26471" x2="99012" y2="33824"/>
                        <a14:foregroundMark x1="98519" y1="34559" x2="96173" y2="58088"/>
                        <a14:foregroundMark x1="96173" y1="58088" x2="88395" y2="53676"/>
                        <a14:foregroundMark x1="91481" y1="74265" x2="99630" y2="73529"/>
                        <a14:foregroundMark x1="91728" y1="94853" x2="99877" y2="99265"/>
                        <a14:backgroundMark x1="10617" y1="31618" x2="10617" y2="31618"/>
                        <a14:backgroundMark x1="7037" y1="34559" x2="7037" y2="34559"/>
                        <a14:backgroundMark x1="2469" y1="90441" x2="2469" y2="90441"/>
                        <a14:backgroundMark x1="13457" y1="85294" x2="13457" y2="85294"/>
                        <a14:backgroundMark x1="86543" y1="68382" x2="86543" y2="68382"/>
                        <a14:backgroundMark x1="87160" y1="19853" x2="87160" y2="19853"/>
                        <a14:backgroundMark x1="95185" y1="19118" x2="95185" y2="1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133">
            <a:off x="-854423" y="3741847"/>
            <a:ext cx="4652866" cy="857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6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9171353" cy="2000000"/>
          </a:xfrm>
          <a:prstGeom prst="rect">
            <a:avLst/>
          </a:prstGeom>
          <a:solidFill>
            <a:srgbClr val="C1D739"/>
          </a:solidFill>
          <a:ln>
            <a:solidFill>
              <a:srgbClr val="C1D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9" y="2420888"/>
            <a:ext cx="5014953" cy="37530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500" dirty="0" smtClean="0"/>
              <a:t>Place your JRSO poster on your Junior Road Safety Officer Notice Board.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GB" sz="2500" dirty="0" smtClean="0"/>
              <a:t>Don’t forget to write your names on so that everyone in school knows who to talk too about </a:t>
            </a:r>
            <a:r>
              <a:rPr lang="en-GB" sz="2500" dirty="0"/>
              <a:t>r</a:t>
            </a:r>
            <a:r>
              <a:rPr lang="en-GB" sz="2500" dirty="0" smtClean="0"/>
              <a:t>oad safety.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4" y="0"/>
            <a:ext cx="6447619" cy="2000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11560" y="3193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JRSO Poster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92896"/>
            <a:ext cx="2713334" cy="37057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12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9171353" cy="2000000"/>
          </a:xfrm>
          <a:prstGeom prst="rect">
            <a:avLst/>
          </a:prstGeom>
          <a:solidFill>
            <a:srgbClr val="C1D739"/>
          </a:solidFill>
          <a:ln>
            <a:solidFill>
              <a:srgbClr val="C1D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2420888"/>
            <a:ext cx="5014953" cy="37530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500" dirty="0" smtClean="0"/>
              <a:t>The pencils and stickers are for you to use. 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GB" sz="2500" dirty="0" smtClean="0"/>
              <a:t>Maybe you could use your stickers on your notice board or when you are sending messages to the school. It is up to you.</a:t>
            </a:r>
          </a:p>
          <a:p>
            <a:pPr marL="0" indent="0">
              <a:buNone/>
            </a:pPr>
            <a:endParaRPr lang="en-GB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4" y="0"/>
            <a:ext cx="6447619" cy="2000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11560" y="3193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Pencils and Stickers</a:t>
            </a:r>
            <a:endParaRPr lang="en-GB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clrChange>
              <a:clrFrom>
                <a:srgbClr val="786C68"/>
              </a:clrFrom>
              <a:clrTo>
                <a:srgbClr val="786C6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244" l="1109" r="100000">
                        <a14:foregroundMark x1="2661" y1="3415" x2="9978" y2="3902"/>
                        <a14:foregroundMark x1="98226" y1="69756" x2="8869" y2="3415"/>
                        <a14:foregroundMark x1="2217" y1="3902" x2="9534" y2="12683"/>
                        <a14:foregroundMark x1="9534" y1="12683" x2="96452" y2="76585"/>
                        <a14:foregroundMark x1="1774" y1="18049" x2="9091" y2="18537"/>
                        <a14:foregroundMark x1="9091" y1="18537" x2="97339" y2="86829"/>
                        <a14:foregroundMark x1="1996" y1="17561" x2="6874" y2="24878"/>
                        <a14:foregroundMark x1="6874" y1="25366" x2="93792" y2="94146"/>
                        <a14:foregroundMark x1="97118" y1="86829" x2="97118" y2="86829"/>
                        <a14:foregroundMark x1="97561" y1="89756" x2="97561" y2="89756"/>
                        <a14:foregroundMark x1="97118" y1="91707" x2="96231" y2="93659"/>
                        <a14:foregroundMark x1="95787" y1="93659" x2="95787" y2="93659"/>
                        <a14:foregroundMark x1="93570" y1="93171" x2="93570" y2="93171"/>
                        <a14:foregroundMark x1="98004" y1="70244" x2="98448" y2="75610"/>
                        <a14:foregroundMark x1="96674" y1="76585" x2="98670" y2="76098"/>
                        <a14:backgroundMark x1="3326" y1="30244" x2="3326" y2="30244"/>
                        <a14:backgroundMark x1="9091" y1="40488" x2="9091" y2="40488"/>
                        <a14:backgroundMark x1="8647" y1="32683" x2="9534" y2="33659"/>
                        <a14:backgroundMark x1="11973" y1="33659" x2="11973" y2="33659"/>
                        <a14:backgroundMark x1="15743" y1="41951" x2="15743" y2="41951"/>
                        <a14:backgroundMark x1="18625" y1="38049" x2="18625" y2="38049"/>
                        <a14:backgroundMark x1="28825" y1="54634" x2="28825" y2="54634"/>
                        <a14:backgroundMark x1="63636" y1="81951" x2="63636" y2="81951"/>
                        <a14:backgroundMark x1="49446" y1="73171" x2="49446" y2="73171"/>
                        <a14:backgroundMark x1="37694" y1="68780" x2="37694" y2="68780"/>
                        <a14:backgroundMark x1="7539" y1="14146" x2="7539" y2="14146"/>
                        <a14:backgroundMark x1="2217" y1="10732" x2="99778" y2="84878"/>
                        <a14:backgroundMark x1="1996" y1="22439" x2="92018" y2="92683"/>
                        <a14:backgroundMark x1="10643" y1="1463" x2="443" y2="1463"/>
                        <a14:backgroundMark x1="3769" y1="7805" x2="11086" y2="15122"/>
                        <a14:backgroundMark x1="10643" y1="14146" x2="56763" y2="47805"/>
                        <a14:backgroundMark x1="98891" y1="78049" x2="99778" y2="69756"/>
                        <a14:backgroundMark x1="11086" y1="2927" x2="1330" y2="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50842">
            <a:off x="115072" y="3750108"/>
            <a:ext cx="3815040" cy="201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4" y="2636912"/>
            <a:ext cx="1791870" cy="1788686"/>
          </a:xfrm>
          <a:prstGeom prst="ellipse">
            <a:avLst/>
          </a:prstGeom>
          <a:ln w="3175">
            <a:solidFill>
              <a:schemeClr val="tx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9171353" cy="2000000"/>
          </a:xfrm>
          <a:prstGeom prst="rect">
            <a:avLst/>
          </a:prstGeom>
          <a:solidFill>
            <a:srgbClr val="C1D739"/>
          </a:solidFill>
          <a:ln>
            <a:solidFill>
              <a:srgbClr val="C1D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9" y="2420888"/>
            <a:ext cx="5014953" cy="3753048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If you haven’t already been given a notice board to use - ask your teacher!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Give your board a clear title like ‘Junior Road Safety Officer’ so that everyone who sees it knows what it is about.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Make it bright, colourful and clear so that it catches attention as people walk past.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4" y="0"/>
            <a:ext cx="6447619" cy="2000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11560" y="3193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Notice Board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06" y="2525734"/>
            <a:ext cx="2439342" cy="3135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65106" y="5661248"/>
            <a:ext cx="2439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Aston Hall School</a:t>
            </a:r>
            <a:br>
              <a:rPr lang="en-GB" dirty="0" smtClean="0"/>
            </a:br>
            <a:r>
              <a:rPr lang="en-GB" dirty="0" smtClean="0"/>
              <a:t>Rotherham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4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9171353" cy="2000000"/>
          </a:xfrm>
          <a:prstGeom prst="rect">
            <a:avLst/>
          </a:prstGeom>
          <a:solidFill>
            <a:srgbClr val="C1D739"/>
          </a:solidFill>
          <a:ln>
            <a:solidFill>
              <a:srgbClr val="C1D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2416572"/>
            <a:ext cx="5014953" cy="3753048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Now that you have made a start it is a good to introduce your selves to everyone.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Ask your teacher if you can take part in an assembly to say hello to everyone and tell them what you are going to be doing.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can use assemblies later to share your road safety messages with everyone.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4" y="0"/>
            <a:ext cx="6447619" cy="2000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11560" y="3193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Assemblies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320486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358</TotalTime>
  <Words>563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</vt:lpstr>
      <vt:lpstr>Getting Started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Sheffield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</dc:title>
  <dc:creator>Danni Bird</dc:creator>
  <cp:lastModifiedBy>Aidan Melville</cp:lastModifiedBy>
  <cp:revision>18</cp:revision>
  <dcterms:created xsi:type="dcterms:W3CDTF">2013-12-04T15:10:33Z</dcterms:created>
  <dcterms:modified xsi:type="dcterms:W3CDTF">2017-06-23T13:58:59Z</dcterms:modified>
</cp:coreProperties>
</file>